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Amatic SC" panose="020B0604020202020204" charset="-79"/>
      <p:regular r:id="rId17"/>
      <p:bold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9ae6976a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9ae6976a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eb9ced47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eb9ced47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eb9ced47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eb9ced47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eb9ced47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eb9ced47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9ae6976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9ae6976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9ae6976a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9ae6976a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eb9ced47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eb9ced47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eb9ced47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eb9ced47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eb9ced47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eb9ced47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D1gi9NgtP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raisingsheep.net/lamb-buying-guide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reload=9&amp;app=desktop&amp;v=2kg2S5Q0vNU&amp;feature=youtu.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ckyardherds.com/threads/sore-mouth.3137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avetsheep.wordpress.com/2013/07/23/club-lamb-fungus-by-dr-j-l-goel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HajwNDI7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rollcountyfair.com/fair-catalog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Sheep Workshop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5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Committee: SUPERINTENDENT – Debbie Talbert (443-398-6301) Assistants – Alexis Masimore (443-375-1115), Jeff Hevner (410-984-7712) Chad Becker (443-536-2544), Brad Rill, Jason Talbert, Katie Yingling (443-547- 3996), Megan McGregor (443-487-3392), Tyler Rill, Brooke Gotwalt &amp; Tyler Talbert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For Understanding 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Sheep only need fed 2 times a week.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311700" y="1678700"/>
            <a:ext cx="66477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False-Sheep need to have food and clean water every day.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311700" y="2459000"/>
            <a:ext cx="61374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2. Sheep need to be exercised and worked with to get them show ready.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11700" y="3706525"/>
            <a:ext cx="613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3. Sale weight is 115-150 pounds.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1436950" y="3244825"/>
            <a:ext cx="240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True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316100" y="4107175"/>
            <a:ext cx="240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True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look for when picking a Market Lamb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Market Lamb Selection - YouTube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5400" y="1542125"/>
            <a:ext cx="4496900" cy="27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548" y="2296500"/>
            <a:ext cx="4028050" cy="25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391375" y="1093850"/>
            <a:ext cx="19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Things to Avoid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07300" y="1896300"/>
            <a:ext cx="21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Things to look for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804200" y="4425350"/>
            <a:ext cx="4028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Pictures from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Ideal Market Lamb: How to Buy a Lamb That Will Win! (raisingsheep.net)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Caring for your Market Lamb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-Feed Daily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-Clean Water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-Clean Pen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-Walk/exercise your lamb to help build muscle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-Practice bracing and setting up your ring for the show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-How to brace video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Teaching Show Sheep to Brace - YouTube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Diseases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0"/>
              <a:t>-</a:t>
            </a:r>
            <a:r>
              <a:rPr lang="en" sz="4000"/>
              <a:t>Sore Mouth</a:t>
            </a:r>
            <a:endParaRPr sz="4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	-symptoms-sores are usually on lips and nostrils </a:t>
            </a:r>
            <a:endParaRPr sz="4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	-prevention- quarantine new animals </a:t>
            </a:r>
            <a:endParaRPr sz="4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	-Highly contagious- if one animal gets it more than likely all of them will get it. </a:t>
            </a:r>
            <a:endParaRPr sz="4000"/>
          </a:p>
          <a:p>
            <a:pPr marL="9144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-Humans can get this as well.  Be sure to wear gloves when handling a sheep with sore mouth and wash hands when done.</a:t>
            </a:r>
            <a:endParaRPr sz="4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-Worms</a:t>
            </a:r>
            <a:endParaRPr sz="4000"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	-symptoms-weight loss, off feed, diarrea </a:t>
            </a:r>
            <a:endParaRPr sz="4000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000"/>
              <a:t>-diagnosis-fecal sample from vet,Check mucus membrane (lower eyelid) a healthy non wormy sheep or goat will have a red eye lid the lighter in color it gets the more worms. </a:t>
            </a:r>
            <a:r>
              <a:rPr lang="en" sz="2260"/>
              <a:t> </a:t>
            </a:r>
            <a:endParaRPr sz="2260"/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89"/>
              <a:t>Picture from </a:t>
            </a:r>
            <a:r>
              <a:rPr lang="en" sz="3189" u="sng">
                <a:solidFill>
                  <a:schemeClr val="hlink"/>
                </a:solidFill>
                <a:hlinkClick r:id="rId3"/>
              </a:rPr>
              <a:t>https://www.backyardherds.com/threads/sore-mouth.31371/</a:t>
            </a:r>
            <a:r>
              <a:rPr lang="en" sz="3189"/>
              <a:t> </a:t>
            </a:r>
            <a:endParaRPr sz="3189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3325" y="515900"/>
            <a:ext cx="2087550" cy="156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Diseases Continued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-Foot Rot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-symptoms- lameness, foot has foul order, area between hooves is red and moist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-treatment- Footbaths (1-2 time a week for several weeks) (Can also be used as a preventative measure after trimming hooves.) and antibiotics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-Coccidea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-symptoms-Diarrhea, dehydration, fever, weight loss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-treatment-Get fecal examine done by vet and get antibiotics-corid  </a:t>
            </a:r>
            <a:r>
              <a:rPr lang="en"/>
              <a:t>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-Club Lamb Fungus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-symptoms-Thick, scaly round pustules usually on head and neck area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-treatment- antifungal medication </a:t>
            </a: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Diseases Continued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-Ringworm</a:t>
            </a:r>
            <a:endParaRPr sz="235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-Symptoms- Round areas of hair loss, light flaky scabs, thick, crusty lesions, pustules, thickened, red, and "weepy" skin</a:t>
            </a:r>
            <a:endParaRPr sz="23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-Treatment- Remove the wool for about 2 inches surrounding the ringworm. Remove the scab down to the skin by using a brush and soapy water. Ringworm can be then treated with fungus-killing medicines. Both topical and oral treatment can be administered which may help slow fungal growth (from 8-16 weeks down to 3 weeks). </a:t>
            </a:r>
            <a:endParaRPr sz="23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5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-To ensure the infection is contained you should thoroughly disinfect equipment and isolate the infected sheep until the wool has grown back. </a:t>
            </a:r>
            <a:endParaRPr sz="235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52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https://askavetsheep.wordpress.com/2013/07/23/</a:t>
            </a:r>
            <a:endParaRPr sz="2852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52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club-lamb-fungus-by-dr-j-l-goelz/</a:t>
            </a:r>
            <a:r>
              <a:rPr lang="en" sz="2252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252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1100" y="3330500"/>
            <a:ext cx="2817224" cy="158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ready for the Fair </a:t>
            </a: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-Show clothes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-White button up shirt with a collar, khaki pants, belt, bolo tie and boots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-Tack Box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-Halter, number holder, materials for washing your lamb (soap, brush, etc.). 	lamb tube or blanket to keep them clean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-Shear your sheep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Show Sheep Shearing - YouTube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Sheep Rules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 few important rules.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-Sheep should not leave the sheep area of the Shipley Arena.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-Only 1st year sheep exhibitors or exhibitors with special needs will be permitted assistance in the ring if needed excluding pairs and flock classes. The assistant must be a 4-Her of the same age or young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-Market lambs must be shown slick sheared when arriving at the fair. You may only touch up at the Fair. No stands are to be inside the barn.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Sheep Rules Continued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-Lambs must be born after January 1, 2021.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-No halters allowed in Market-Lamb classes or showmanship classes, unless allowed by Superintendent.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-Sheep must weigh 115-160 pounds to sell with a rate of gain of .35.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-Please view the full list of rules online.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http://www.carrollcountyfair.com/fair-catalog.asp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734</Words>
  <Application>Microsoft Office PowerPoint</Application>
  <PresentationFormat>On-screen Show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Comic Sans MS</vt:lpstr>
      <vt:lpstr>Amatic SC</vt:lpstr>
      <vt:lpstr>Source Code Pro</vt:lpstr>
      <vt:lpstr>Arial</vt:lpstr>
      <vt:lpstr>Beach Day</vt:lpstr>
      <vt:lpstr>Sheep Workshop</vt:lpstr>
      <vt:lpstr>What to look for when picking a Market Lamb</vt:lpstr>
      <vt:lpstr>Caring for your Market Lamb</vt:lpstr>
      <vt:lpstr>Diseases</vt:lpstr>
      <vt:lpstr>Diseases Continued</vt:lpstr>
      <vt:lpstr>Diseases Continued</vt:lpstr>
      <vt:lpstr>Getting ready for the Fair </vt:lpstr>
      <vt:lpstr>Sheep Rules</vt:lpstr>
      <vt:lpstr>Sheep Rules Continued </vt:lpstr>
      <vt:lpstr>Check For Understanding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Sheep Workshop</dc:title>
  <dc:creator>Becky Ridgeway</dc:creator>
  <cp:lastModifiedBy>Becky Ridgeway</cp:lastModifiedBy>
  <cp:revision>3</cp:revision>
  <dcterms:modified xsi:type="dcterms:W3CDTF">2021-03-26T15:50:45Z</dcterms:modified>
</cp:coreProperties>
</file>